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368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66" y="7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C5C1A9-CD60-4CFF-B711-7E8A1537A9D3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848B6C-6EB0-44BF-9D5D-C2879AD3C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15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F870B7-76B0-434D-B1A1-F6B9B1113C3F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B499EF-B9E7-4381-A4FC-2424672A2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36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7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1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8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9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6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8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6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6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7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6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2FE7F-CDBA-4F04-941D-7992C76BCEC1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62106-B6EC-4DD7-8F78-AD34A69B3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46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bol.org/about/dna-barcodin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15536" y="400051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5400" b="1" dirty="0">
                <a:latin typeface="Century Gothic" panose="020B0502020202020204" pitchFamily="34" charset="0"/>
              </a:rPr>
              <a:t>DNA Barcoding</a:t>
            </a:r>
          </a:p>
        </p:txBody>
      </p:sp>
      <p:pic>
        <p:nvPicPr>
          <p:cNvPr id="8195" name="Picture 2" descr="analytical-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244" y="1558345"/>
            <a:ext cx="6816725" cy="489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7856" y="6457370"/>
            <a:ext cx="3632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</a:t>
            </a:r>
            <a:r>
              <a:rPr lang="en-US" dirty="0">
                <a:hlinkClick r:id="rId3"/>
              </a:rPr>
              <a:t>ibol.org/about/</a:t>
            </a:r>
            <a:r>
              <a:rPr lang="en-US" dirty="0" err="1">
                <a:hlinkClick r:id="rId3"/>
              </a:rPr>
              <a:t>dna</a:t>
            </a:r>
            <a:r>
              <a:rPr lang="en-US" dirty="0">
                <a:hlinkClick r:id="rId3"/>
              </a:rPr>
              <a:t>-barcoding/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833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424242"/>
      </a:dk1>
      <a:lt1>
        <a:srgbClr val="D8D8D8"/>
      </a:lt1>
      <a:dk2>
        <a:srgbClr val="424242"/>
      </a:dk2>
      <a:lt2>
        <a:srgbClr val="D8D8D8"/>
      </a:lt2>
      <a:accent1>
        <a:srgbClr val="D0CECE"/>
      </a:accent1>
      <a:accent2>
        <a:srgbClr val="29AF8C"/>
      </a:accent2>
      <a:accent3>
        <a:srgbClr val="29AF8C"/>
      </a:accent3>
      <a:accent4>
        <a:srgbClr val="29AF8C"/>
      </a:accent4>
      <a:accent5>
        <a:srgbClr val="29AF8C"/>
      </a:accent5>
      <a:accent6>
        <a:srgbClr val="29AF8C"/>
      </a:accent6>
      <a:hlink>
        <a:srgbClr val="29AF8C"/>
      </a:hlink>
      <a:folHlink>
        <a:srgbClr val="29AF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DNA Barcoding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Robyn Puffenbarger</dc:creator>
  <cp:lastModifiedBy>McMahon, Karen</cp:lastModifiedBy>
  <cp:revision>13</cp:revision>
  <dcterms:created xsi:type="dcterms:W3CDTF">2018-10-02T10:41:41Z</dcterms:created>
  <dcterms:modified xsi:type="dcterms:W3CDTF">2019-10-24T20:58:13Z</dcterms:modified>
</cp:coreProperties>
</file>